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80" autoAdjust="0"/>
  </p:normalViewPr>
  <p:slideViewPr>
    <p:cSldViewPr snapToGrid="0">
      <p:cViewPr varScale="1">
        <p:scale>
          <a:sx n="105" d="100"/>
          <a:sy n="105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8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8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958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43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037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4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5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5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0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6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0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A6E6F-38F3-4264-8E4C-13B6E0828AD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2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1- Introduction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8882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r>
              <a:rPr lang="en-US" dirty="0" smtClean="0"/>
              <a:t>1-1 Why Study This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This should be the start of a conversation, a discussion</a:t>
            </a:r>
          </a:p>
          <a:p>
            <a:r>
              <a:rPr lang="en-US" sz="2800" dirty="0" smtClean="0"/>
              <a:t>Talk about this stuff, think about it, argue about it</a:t>
            </a:r>
          </a:p>
          <a:p>
            <a:r>
              <a:rPr lang="en-US" sz="2800" dirty="0" smtClean="0"/>
              <a:t>Be forewarned: this is complicated material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2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568"/>
          </a:xfrm>
        </p:spPr>
        <p:txBody>
          <a:bodyPr/>
          <a:lstStyle/>
          <a:p>
            <a:r>
              <a:rPr lang="en-US" dirty="0" smtClean="0"/>
              <a:t>1-2 The 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Money and financial assets</a:t>
            </a:r>
          </a:p>
          <a:p>
            <a:r>
              <a:rPr lang="en-US" sz="2800" dirty="0" smtClean="0"/>
              <a:t>Financial markets</a:t>
            </a:r>
          </a:p>
          <a:p>
            <a:r>
              <a:rPr lang="en-US" sz="2800" dirty="0" smtClean="0"/>
              <a:t>Central banks</a:t>
            </a:r>
          </a:p>
          <a:p>
            <a:r>
              <a:rPr lang="en-US" sz="2800" dirty="0" smtClean="0"/>
              <a:t>Banking system and financial institutions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559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</TotalTime>
  <Words>86</Words>
  <Application>Microsoft Office PowerPoint</Application>
  <PresentationFormat>Widescreen</PresentationFormat>
  <Paragraphs>54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Chapter 1- Introduction</vt:lpstr>
      <vt:lpstr>1-1 Why Study This Stuff?</vt:lpstr>
      <vt:lpstr>1-2 The Key Components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Money, Money Supply, and Interest</dc:title>
  <dc:creator>stephen priscella</dc:creator>
  <cp:lastModifiedBy>Meere, Kristen</cp:lastModifiedBy>
  <cp:revision>33</cp:revision>
  <dcterms:created xsi:type="dcterms:W3CDTF">2016-01-12T18:06:23Z</dcterms:created>
  <dcterms:modified xsi:type="dcterms:W3CDTF">2016-03-31T19:42:29Z</dcterms:modified>
</cp:coreProperties>
</file>